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66"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7/24/2022</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1379570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7/24/2022</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08316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7/24/2022</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38875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7/24/2022</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29481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7/24/2022</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71810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7/24/2022</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82295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7/24/2022</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21640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7/24/2022</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44231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7/24/2022</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99889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7/24/2022</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24289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7/24/2022</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7495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7/24/2022</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57408454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12" r:id="rId8"/>
    <p:sldLayoutId id="2147483713" r:id="rId9"/>
    <p:sldLayoutId id="2147483714" r:id="rId10"/>
    <p:sldLayoutId id="2147483722"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5" name="Rectangle 73">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86" name="Picture 75">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87" name="Rectangle 77">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0" name="Rectangle 79">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82" name="Group 81">
            <a:extLst>
              <a:ext uri="{FF2B5EF4-FFF2-40B4-BE49-F238E27FC236}">
                <a16:creationId xmlns:a16="http://schemas.microsoft.com/office/drawing/2014/main" id="{14763DA8-CE3A-4B30-B2F5-0D128777F7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83" name="Picture 82">
              <a:extLst>
                <a:ext uri="{FF2B5EF4-FFF2-40B4-BE49-F238E27FC236}">
                  <a16:creationId xmlns:a16="http://schemas.microsoft.com/office/drawing/2014/main" id="{F6B75A5A-FDA7-4C8E-BD65-8506C42AA86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84" name="Picture 83">
              <a:extLst>
                <a:ext uri="{FF2B5EF4-FFF2-40B4-BE49-F238E27FC236}">
                  <a16:creationId xmlns:a16="http://schemas.microsoft.com/office/drawing/2014/main" id="{0E6AFCAB-12BF-4A0B-B089-A794259D2FC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315350CF-5DFB-33D3-C05E-A2542363CC2A}"/>
              </a:ext>
            </a:extLst>
          </p:cNvPr>
          <p:cNvSpPr>
            <a:spLocks noGrp="1"/>
          </p:cNvSpPr>
          <p:nvPr>
            <p:ph type="ctrTitle"/>
          </p:nvPr>
        </p:nvSpPr>
        <p:spPr>
          <a:xfrm>
            <a:off x="838200" y="609599"/>
            <a:ext cx="4191000" cy="2682875"/>
          </a:xfrm>
        </p:spPr>
        <p:txBody>
          <a:bodyPr vert="horz" lIns="91440" tIns="45720" rIns="91440" bIns="45720" rtlCol="0" anchor="ctr">
            <a:normAutofit/>
          </a:bodyPr>
          <a:lstStyle/>
          <a:p>
            <a:pPr algn="l"/>
            <a:r>
              <a:rPr lang="en-US" sz="4000"/>
              <a:t>Fake product identification using Blockchain</a:t>
            </a:r>
          </a:p>
        </p:txBody>
      </p:sp>
      <p:sp>
        <p:nvSpPr>
          <p:cNvPr id="3" name="Subtitle 2">
            <a:extLst>
              <a:ext uri="{FF2B5EF4-FFF2-40B4-BE49-F238E27FC236}">
                <a16:creationId xmlns:a16="http://schemas.microsoft.com/office/drawing/2014/main" id="{09FFD411-F25C-8003-360E-86DA48C7362F}"/>
              </a:ext>
            </a:extLst>
          </p:cNvPr>
          <p:cNvSpPr>
            <a:spLocks noGrp="1"/>
          </p:cNvSpPr>
          <p:nvPr>
            <p:ph type="subTitle" idx="1"/>
          </p:nvPr>
        </p:nvSpPr>
        <p:spPr>
          <a:xfrm>
            <a:off x="838200" y="3429000"/>
            <a:ext cx="4190730" cy="2667000"/>
          </a:xfrm>
        </p:spPr>
        <p:txBody>
          <a:bodyPr vert="horz" lIns="91440" tIns="45720" rIns="91440" bIns="45720" rtlCol="0">
            <a:normAutofit/>
          </a:bodyPr>
          <a:lstStyle/>
          <a:p>
            <a:pPr indent="-228600" algn="l">
              <a:buFont typeface="Arial" panose="020B0604020202020204" pitchFamily="34" charset="0"/>
              <a:buChar char="•"/>
            </a:pPr>
            <a:r>
              <a:rPr lang="en-US" sz="1800"/>
              <a:t>Rishav Bhattacharya 19070124055</a:t>
            </a:r>
          </a:p>
          <a:p>
            <a:pPr indent="-228600" algn="l">
              <a:buFont typeface="Arial" panose="020B0604020202020204" pitchFamily="34" charset="0"/>
              <a:buChar char="•"/>
            </a:pPr>
            <a:r>
              <a:rPr lang="en-US" sz="1800"/>
              <a:t>Shahuraj Mohite 19070124040</a:t>
            </a:r>
          </a:p>
          <a:p>
            <a:pPr indent="-228600" algn="l">
              <a:buFont typeface="Arial" panose="020B0604020202020204" pitchFamily="34" charset="0"/>
              <a:buChar char="•"/>
            </a:pPr>
            <a:r>
              <a:rPr lang="en-US" sz="1800"/>
              <a:t>Ankita Udgata 19070124007</a:t>
            </a:r>
          </a:p>
          <a:p>
            <a:pPr indent="-228600" algn="l">
              <a:buFont typeface="Arial" panose="020B0604020202020204" pitchFamily="34" charset="0"/>
              <a:buChar char="•"/>
            </a:pPr>
            <a:r>
              <a:rPr lang="en-US" sz="1800"/>
              <a:t>Tejaswini Singanamala 19070124065</a:t>
            </a:r>
          </a:p>
          <a:p>
            <a:pPr indent="-228600" algn="l">
              <a:buFont typeface="Arial" panose="020B0604020202020204" pitchFamily="34" charset="0"/>
              <a:buChar char="•"/>
            </a:pPr>
            <a:endParaRPr lang="en-US" sz="1800"/>
          </a:p>
        </p:txBody>
      </p:sp>
      <p:pic>
        <p:nvPicPr>
          <p:cNvPr id="4" name="Video 3" descr="A group of boxes on a table&#10;&#10;Description automatically generated with low confidence">
            <a:extLst>
              <a:ext uri="{FF2B5EF4-FFF2-40B4-BE49-F238E27FC236}">
                <a16:creationId xmlns:a16="http://schemas.microsoft.com/office/drawing/2014/main" id="{BA8140FE-3EB2-88D8-AA44-91B6CDA7908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r="1" b="285"/>
          <a:stretch/>
        </p:blipFill>
        <p:spPr>
          <a:xfrm>
            <a:off x="5562600" y="1703278"/>
            <a:ext cx="5881672" cy="3299044"/>
          </a:xfrm>
          <a:prstGeom prst="rect">
            <a:avLst/>
          </a:prstGeom>
        </p:spPr>
      </p:pic>
    </p:spTree>
    <p:extLst>
      <p:ext uri="{BB962C8B-B14F-4D97-AF65-F5344CB8AC3E}">
        <p14:creationId xmlns:p14="http://schemas.microsoft.com/office/powerpoint/2010/main" val="196558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4" name="Group 13">
            <a:extLst>
              <a:ext uri="{FF2B5EF4-FFF2-40B4-BE49-F238E27FC236}">
                <a16:creationId xmlns:a16="http://schemas.microsoft.com/office/drawing/2014/main" id="{14763DA8-CE3A-4B30-B2F5-0D128777F7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9" name="Picture 14">
              <a:extLst>
                <a:ext uri="{FF2B5EF4-FFF2-40B4-BE49-F238E27FC236}">
                  <a16:creationId xmlns:a16="http://schemas.microsoft.com/office/drawing/2014/main" id="{F6B75A5A-FDA7-4C8E-BD65-8506C42AA86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6" name="Picture 15">
              <a:extLst>
                <a:ext uri="{FF2B5EF4-FFF2-40B4-BE49-F238E27FC236}">
                  <a16:creationId xmlns:a16="http://schemas.microsoft.com/office/drawing/2014/main" id="{0E6AFCAB-12BF-4A0B-B089-A794259D2FC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D1DD22AA-5286-47A8-1D62-77D36FE76769}"/>
              </a:ext>
            </a:extLst>
          </p:cNvPr>
          <p:cNvSpPr>
            <a:spLocks noGrp="1"/>
          </p:cNvSpPr>
          <p:nvPr>
            <p:ph type="title"/>
          </p:nvPr>
        </p:nvSpPr>
        <p:spPr>
          <a:xfrm>
            <a:off x="838200" y="609599"/>
            <a:ext cx="4191000" cy="797169"/>
          </a:xfrm>
        </p:spPr>
        <p:txBody>
          <a:bodyPr>
            <a:normAutofit/>
          </a:bodyPr>
          <a:lstStyle/>
          <a:p>
            <a:r>
              <a:rPr lang="en-IN" sz="4000" dirty="0"/>
              <a:t>Introduction</a:t>
            </a:r>
          </a:p>
        </p:txBody>
      </p:sp>
      <p:sp>
        <p:nvSpPr>
          <p:cNvPr id="3" name="Content Placeholder 2">
            <a:extLst>
              <a:ext uri="{FF2B5EF4-FFF2-40B4-BE49-F238E27FC236}">
                <a16:creationId xmlns:a16="http://schemas.microsoft.com/office/drawing/2014/main" id="{CBE5605E-D168-BD98-F551-A9DC4AA733E9}"/>
              </a:ext>
            </a:extLst>
          </p:cNvPr>
          <p:cNvSpPr>
            <a:spLocks noGrp="1"/>
          </p:cNvSpPr>
          <p:nvPr>
            <p:ph idx="1"/>
          </p:nvPr>
        </p:nvSpPr>
        <p:spPr>
          <a:xfrm>
            <a:off x="785636" y="1533378"/>
            <a:ext cx="4971552" cy="3343421"/>
          </a:xfrm>
        </p:spPr>
        <p:txBody>
          <a:bodyPr>
            <a:noAutofit/>
          </a:bodyPr>
          <a:lstStyle/>
          <a:p>
            <a:pPr>
              <a:lnSpc>
                <a:spcPct val="100000"/>
              </a:lnSpc>
            </a:pPr>
            <a:r>
              <a:rPr lang="en-US" sz="1500" dirty="0"/>
              <a:t>As we all know nowadays every brand has a fake copy of them out there. Every popular brand has fake manufacturers selling the same item at cheaper rates by compromising with the actual quality. Even the experts of the original company may not be able to distinguish between fake products and their real products. What if we use blockchain technology to detect original products and add a QR code to them while manufacturing. The QR code of the product will be linked to a Blockchain. We can store the product details and generated QR code of that product as blocks in the database. Now people would be able to scan the QR code using their smartphones and their smartphones will tell them whether the product is fake or not. It will compare the scanned QR code against entries in the Blockchain database. If the code matches, it will give a notification to the customer that the product is original, otherwise it will give the notification that the product is fake.</a:t>
            </a:r>
            <a:endParaRPr lang="en-IN" sz="1500" dirty="0"/>
          </a:p>
        </p:txBody>
      </p:sp>
      <p:pic>
        <p:nvPicPr>
          <p:cNvPr id="7" name="Graphic 6" descr="QR Code">
            <a:extLst>
              <a:ext uri="{FF2B5EF4-FFF2-40B4-BE49-F238E27FC236}">
                <a16:creationId xmlns:a16="http://schemas.microsoft.com/office/drawing/2014/main" id="{28CDDF88-95FA-EFBF-0FCC-7B5512BE2E1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760236" y="609600"/>
            <a:ext cx="5486400" cy="5486400"/>
          </a:xfrm>
          <a:prstGeom prst="rect">
            <a:avLst/>
          </a:prstGeom>
        </p:spPr>
      </p:pic>
    </p:spTree>
    <p:extLst>
      <p:ext uri="{BB962C8B-B14F-4D97-AF65-F5344CB8AC3E}">
        <p14:creationId xmlns:p14="http://schemas.microsoft.com/office/powerpoint/2010/main" val="2051538057"/>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11</TotalTime>
  <Words>199</Words>
  <Application>Microsoft Office PowerPoint</Application>
  <PresentationFormat>Widescreen</PresentationFormat>
  <Paragraphs>7</Paragraphs>
  <Slides>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Avenir Next LT Pro</vt:lpstr>
      <vt:lpstr>AvenirNext LT Pro Medium</vt:lpstr>
      <vt:lpstr>Sabon Next LT</vt:lpstr>
      <vt:lpstr>DappledVTI</vt:lpstr>
      <vt:lpstr>Fake product identification using Blockchain</vt:lpstr>
      <vt:lpstr>Introduction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product identification using Blockchain</dc:title>
  <dc:creator>rishav.bhattacharya.btech2019</dc:creator>
  <cp:lastModifiedBy>rishav.bhattacharya.btech2019</cp:lastModifiedBy>
  <cp:revision>1</cp:revision>
  <dcterms:created xsi:type="dcterms:W3CDTF">2022-07-24T10:09:01Z</dcterms:created>
  <dcterms:modified xsi:type="dcterms:W3CDTF">2022-07-24T10:20:11Z</dcterms:modified>
</cp:coreProperties>
</file>

<file path=docProps/thumbnail.jpeg>
</file>